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sldIdLst>
    <p:sldId id="256" r:id="rId2"/>
    <p:sldId id="300" r:id="rId3"/>
    <p:sldId id="265" r:id="rId4"/>
    <p:sldId id="294" r:id="rId5"/>
    <p:sldId id="295" r:id="rId6"/>
    <p:sldId id="298" r:id="rId7"/>
    <p:sldId id="299" r:id="rId8"/>
    <p:sldId id="290" r:id="rId9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0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2" autoAdjust="0"/>
    <p:restoredTop sz="95470"/>
  </p:normalViewPr>
  <p:slideViewPr>
    <p:cSldViewPr snapToGrid="0">
      <p:cViewPr>
        <p:scale>
          <a:sx n="94" d="100"/>
          <a:sy n="94" d="100"/>
        </p:scale>
        <p:origin x="-456" y="1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0607141502749419"/>
          <c:y val="0.200353130016051"/>
          <c:w val="0.906332744528607"/>
          <c:h val="0.6159560672893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608-4F86-8358-A0B8BB65C13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tx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608-4F86-8358-A0B8BB65C13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2.0</c:v>
                </c:pt>
                <c:pt idx="1">
                  <c:v>2.0</c:v>
                </c:pt>
                <c:pt idx="2">
                  <c:v>3.0</c:v>
                </c:pt>
                <c:pt idx="3">
                  <c:v>5.0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608-4F86-8358-A0B8BB65C1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080013936"/>
        <c:axId val="-2079879632"/>
      </c:barChart>
      <c:catAx>
        <c:axId val="-2080013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79879632"/>
        <c:crosses val="autoZero"/>
        <c:auto val="1"/>
        <c:lblAlgn val="ctr"/>
        <c:lblOffset val="100"/>
        <c:noMultiLvlLbl val="0"/>
      </c:catAx>
      <c:valAx>
        <c:axId val="-2079879632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accent2"/>
              </a:solidFill>
              <a:prstDash val="solid"/>
              <a:miter lim="800000"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80013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78753330738601"/>
          <c:y val="0.214125200642055"/>
          <c:w val="0.455167609752203"/>
          <c:h val="0.57644822487076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225-421F-9C33-801B02A205D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225-421F-9C33-801B02A205D2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8.200000000000001</c:v>
                </c:pt>
                <c:pt idx="1">
                  <c:v>6.2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225-421F-9C33-801B02A205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1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876201311338"/>
          <c:y val="0.854778882976707"/>
          <c:w val="0.303836012893826"/>
          <c:h val="0.06817456806663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Arial" charset="0"/>
              <a:ea typeface="Arial" charset="0"/>
              <a:cs typeface="Arial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BFF-4E73-8884-E2EDC113C6C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BFF-4E73-8884-E2EDC113C6C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2.0</c:v>
                </c:pt>
                <c:pt idx="1">
                  <c:v>2.0</c:v>
                </c:pt>
                <c:pt idx="2">
                  <c:v>3.0</c:v>
                </c:pt>
                <c:pt idx="3">
                  <c:v>5.0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BFF-4E73-8884-E2EDC113C6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077141504"/>
        <c:axId val="-2077132128"/>
      </c:barChart>
      <c:catAx>
        <c:axId val="-2077141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endParaRPr lang="en-US"/>
          </a:p>
        </c:txPr>
        <c:crossAx val="-2077132128"/>
        <c:crosses val="autoZero"/>
        <c:auto val="1"/>
        <c:lblAlgn val="ctr"/>
        <c:lblOffset val="100"/>
        <c:noMultiLvlLbl val="0"/>
      </c:catAx>
      <c:valAx>
        <c:axId val="-2077132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2"/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endParaRPr lang="en-US"/>
          </a:p>
        </c:txPr>
        <c:crossAx val="-2077141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charset="0"/>
              <a:ea typeface="Arial" charset="0"/>
              <a:cs typeface="Arial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Arial" charset="0"/>
          <a:ea typeface="Arial" charset="0"/>
          <a:cs typeface="Arial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Arial" charset="0"/>
              <a:ea typeface="Arial" charset="0"/>
              <a:cs typeface="Arial" charset="0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30E-4C36-9E3B-1B07FF4C25F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30E-4C36-9E3B-1B07FF4C25F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2.0</c:v>
                </c:pt>
                <c:pt idx="1">
                  <c:v>2.0</c:v>
                </c:pt>
                <c:pt idx="2">
                  <c:v>3.0</c:v>
                </c:pt>
                <c:pt idx="3">
                  <c:v>5.0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30E-4C36-9E3B-1B07FF4C25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2078043216"/>
        <c:axId val="-2078041168"/>
      </c:barChart>
      <c:catAx>
        <c:axId val="-20780432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endParaRPr lang="en-US"/>
          </a:p>
        </c:txPr>
        <c:crossAx val="-2078041168"/>
        <c:crosses val="autoZero"/>
        <c:auto val="1"/>
        <c:lblAlgn val="ctr"/>
        <c:lblOffset val="100"/>
        <c:noMultiLvlLbl val="0"/>
      </c:catAx>
      <c:valAx>
        <c:axId val="-20780411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accent2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endParaRPr lang="en-US"/>
          </a:p>
        </c:txPr>
        <c:crossAx val="-2078043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charset="0"/>
              <a:ea typeface="Arial" charset="0"/>
              <a:cs typeface="Arial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Arial" charset="0"/>
          <a:ea typeface="Arial" charset="0"/>
          <a:cs typeface="Arial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031813688900491"/>
          <c:y val="0.195158368347221"/>
          <c:w val="0.950919169382503"/>
          <c:h val="0.60685151322909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848-4391-9D12-9F58F75C66B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38100" cap="rnd">
              <a:solidFill>
                <a:schemeClr val="tx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848-4391-9D12-9F58F75C66B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38100" cap="rnd">
              <a:solidFill>
                <a:schemeClr val="tx2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2.0</c:v>
                </c:pt>
                <c:pt idx="1">
                  <c:v>2.0</c:v>
                </c:pt>
                <c:pt idx="2">
                  <c:v>3.0</c:v>
                </c:pt>
                <c:pt idx="3">
                  <c:v>5.0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4848-4391-9D12-9F58F75C66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077950928"/>
        <c:axId val="-2077764368"/>
      </c:lineChart>
      <c:catAx>
        <c:axId val="-2077950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77764368"/>
        <c:crosses val="autoZero"/>
        <c:auto val="1"/>
        <c:lblAlgn val="ctr"/>
        <c:lblOffset val="100"/>
        <c:noMultiLvlLbl val="0"/>
      </c:catAx>
      <c:valAx>
        <c:axId val="-20777643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77950928"/>
        <c:crosses val="autoZero"/>
        <c:crossBetween val="between"/>
      </c:valAx>
      <c:spPr>
        <a:noFill/>
        <a:ln w="19050">
          <a:noFill/>
        </a:ln>
        <a:effectLst/>
      </c:spPr>
    </c:plotArea>
    <c:legend>
      <c:legendPos val="b"/>
      <c:layout>
        <c:manualLayout>
          <c:xMode val="edge"/>
          <c:yMode val="edge"/>
          <c:x val="0.319054839960998"/>
          <c:y val="0.932902439327785"/>
          <c:w val="0.324699448716955"/>
          <c:h val="0.06709756067221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5935FC-D465-5C49-99AF-54B0B4BB67CC}" type="doc">
      <dgm:prSet loTypeId="urn:microsoft.com/office/officeart/2005/8/layout/orgChart1" loCatId="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3EBAF3C-87C9-4048-A845-D8B2906A13D9}">
      <dgm:prSet phldrT="[Text]" phldr="1" custT="1"/>
      <dgm:spPr>
        <a:solidFill>
          <a:schemeClr val="accent1"/>
        </a:solidFill>
      </dgm:spPr>
      <dgm:t>
        <a:bodyPr/>
        <a:lstStyle/>
        <a:p>
          <a:endParaRPr lang="en-US" sz="1800" noProof="0" dirty="0"/>
        </a:p>
      </dgm:t>
    </dgm:pt>
    <dgm:pt modelId="{89C8FDBF-46B7-9149-A4E7-75CCC7D85479}" type="parTrans" cxnId="{55184345-3B52-C04E-BD92-75E5A6AA766A}">
      <dgm:prSet/>
      <dgm:spPr/>
      <dgm:t>
        <a:bodyPr/>
        <a:lstStyle/>
        <a:p>
          <a:endParaRPr lang="en-US" sz="1800" noProof="0" dirty="0"/>
        </a:p>
      </dgm:t>
    </dgm:pt>
    <dgm:pt modelId="{1FC1B797-0813-C04D-BED7-E90A1C3F6D08}" type="sibTrans" cxnId="{55184345-3B52-C04E-BD92-75E5A6AA766A}">
      <dgm:prSet/>
      <dgm:spPr/>
      <dgm:t>
        <a:bodyPr/>
        <a:lstStyle/>
        <a:p>
          <a:endParaRPr lang="en-US" sz="1800" noProof="0" dirty="0"/>
        </a:p>
      </dgm:t>
    </dgm:pt>
    <dgm:pt modelId="{19321E65-8CEC-204A-8320-AFA01211907A}" type="asst">
      <dgm:prSet phldrT="[Text]" phldr="1" custT="1"/>
      <dgm:spPr>
        <a:solidFill>
          <a:schemeClr val="accent3"/>
        </a:solidFill>
      </dgm:spPr>
      <dgm:t>
        <a:bodyPr/>
        <a:lstStyle/>
        <a:p>
          <a:endParaRPr lang="en-US" sz="1800" noProof="0" dirty="0"/>
        </a:p>
      </dgm:t>
    </dgm:pt>
    <dgm:pt modelId="{C524B1EA-3CBF-C04E-A126-D44C20851CF2}" type="parTrans" cxnId="{50EE8B5C-F4DA-F44E-AF7C-673DD5A012FA}">
      <dgm:prSet/>
      <dgm:spPr>
        <a:ln>
          <a:solidFill>
            <a:schemeClr val="accent5"/>
          </a:solidFill>
        </a:ln>
      </dgm:spPr>
      <dgm:t>
        <a:bodyPr/>
        <a:lstStyle/>
        <a:p>
          <a:endParaRPr lang="en-US" sz="1800" noProof="0" dirty="0"/>
        </a:p>
      </dgm:t>
    </dgm:pt>
    <dgm:pt modelId="{E0CAE861-4D27-9D4D-B125-3F37B54B549A}" type="sibTrans" cxnId="{50EE8B5C-F4DA-F44E-AF7C-673DD5A012FA}">
      <dgm:prSet/>
      <dgm:spPr/>
      <dgm:t>
        <a:bodyPr/>
        <a:lstStyle/>
        <a:p>
          <a:endParaRPr lang="en-US" sz="1800" noProof="0" dirty="0"/>
        </a:p>
      </dgm:t>
    </dgm:pt>
    <dgm:pt modelId="{4BDA59B2-2AAA-3F4B-BC1E-B3459F9E96DD}">
      <dgm:prSet phldrT="[Text]" phldr="1" custT="1"/>
      <dgm:spPr>
        <a:solidFill>
          <a:schemeClr val="accent4"/>
        </a:solidFill>
      </dgm:spPr>
      <dgm:t>
        <a:bodyPr/>
        <a:lstStyle/>
        <a:p>
          <a:endParaRPr lang="en-US" sz="1800" noProof="0" dirty="0"/>
        </a:p>
      </dgm:t>
    </dgm:pt>
    <dgm:pt modelId="{17D58DB4-3A1B-034E-9D9C-ED1B73EBD044}" type="parTrans" cxnId="{E5C8BA6B-73DB-E442-A213-FDCFA5B255D8}">
      <dgm:prSet/>
      <dgm:spPr>
        <a:ln>
          <a:solidFill>
            <a:schemeClr val="accent5"/>
          </a:solidFill>
        </a:ln>
      </dgm:spPr>
      <dgm:t>
        <a:bodyPr/>
        <a:lstStyle/>
        <a:p>
          <a:endParaRPr lang="en-US" sz="1800" noProof="0" dirty="0"/>
        </a:p>
      </dgm:t>
    </dgm:pt>
    <dgm:pt modelId="{EC212A35-48C6-AA40-BA19-49A0C9D18805}" type="sibTrans" cxnId="{E5C8BA6B-73DB-E442-A213-FDCFA5B255D8}">
      <dgm:prSet/>
      <dgm:spPr/>
      <dgm:t>
        <a:bodyPr/>
        <a:lstStyle/>
        <a:p>
          <a:endParaRPr lang="en-US" sz="1800" noProof="0" dirty="0"/>
        </a:p>
      </dgm:t>
    </dgm:pt>
    <dgm:pt modelId="{99093EAA-AF80-5247-87E6-1FEC7E973B94}">
      <dgm:prSet phldrT="[Text]" phldr="1" custT="1"/>
      <dgm:spPr>
        <a:solidFill>
          <a:schemeClr val="accent4"/>
        </a:solidFill>
      </dgm:spPr>
      <dgm:t>
        <a:bodyPr/>
        <a:lstStyle/>
        <a:p>
          <a:endParaRPr lang="en-US" sz="1800" noProof="0" dirty="0"/>
        </a:p>
      </dgm:t>
    </dgm:pt>
    <dgm:pt modelId="{17CF2578-FAB6-4D47-B56D-DCB6B1E35131}" type="parTrans" cxnId="{8DDEE842-C267-8B47-B44E-A104FBFF6AF4}">
      <dgm:prSet/>
      <dgm:spPr>
        <a:ln>
          <a:solidFill>
            <a:schemeClr val="accent5"/>
          </a:solidFill>
        </a:ln>
      </dgm:spPr>
      <dgm:t>
        <a:bodyPr/>
        <a:lstStyle/>
        <a:p>
          <a:endParaRPr lang="en-US" sz="1800" noProof="0" dirty="0"/>
        </a:p>
      </dgm:t>
    </dgm:pt>
    <dgm:pt modelId="{6D3F3A52-D1D4-EE40-AAF2-5F7FAD0F700C}" type="sibTrans" cxnId="{8DDEE842-C267-8B47-B44E-A104FBFF6AF4}">
      <dgm:prSet/>
      <dgm:spPr/>
      <dgm:t>
        <a:bodyPr/>
        <a:lstStyle/>
        <a:p>
          <a:endParaRPr lang="en-US" sz="1800" noProof="0" dirty="0"/>
        </a:p>
      </dgm:t>
    </dgm:pt>
    <dgm:pt modelId="{D2256546-A636-1B43-87BD-60893137DC03}">
      <dgm:prSet phldrT="[Text]" phldr="1" custT="1"/>
      <dgm:spPr>
        <a:solidFill>
          <a:schemeClr val="accent4"/>
        </a:solidFill>
      </dgm:spPr>
      <dgm:t>
        <a:bodyPr/>
        <a:lstStyle/>
        <a:p>
          <a:endParaRPr lang="en-US" sz="1800" noProof="0" dirty="0"/>
        </a:p>
      </dgm:t>
    </dgm:pt>
    <dgm:pt modelId="{DB045699-2364-E345-AB11-297421C22456}" type="parTrans" cxnId="{CF5B6370-A580-394D-9001-AF3C83E803A0}">
      <dgm:prSet/>
      <dgm:spPr>
        <a:ln>
          <a:solidFill>
            <a:schemeClr val="accent5"/>
          </a:solidFill>
        </a:ln>
      </dgm:spPr>
      <dgm:t>
        <a:bodyPr/>
        <a:lstStyle/>
        <a:p>
          <a:endParaRPr lang="en-US" sz="1800" noProof="0" dirty="0"/>
        </a:p>
      </dgm:t>
    </dgm:pt>
    <dgm:pt modelId="{72205F96-AEE9-3E4C-A6AF-488A199E5E6A}" type="sibTrans" cxnId="{CF5B6370-A580-394D-9001-AF3C83E803A0}">
      <dgm:prSet/>
      <dgm:spPr/>
      <dgm:t>
        <a:bodyPr/>
        <a:lstStyle/>
        <a:p>
          <a:endParaRPr lang="en-US" sz="1800" noProof="0" dirty="0"/>
        </a:p>
      </dgm:t>
    </dgm:pt>
    <dgm:pt modelId="{68D71B7A-7706-CE49-86FC-B633A8796021}" type="pres">
      <dgm:prSet presAssocID="{E45935FC-D465-5C49-99AF-54B0B4BB67C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C80E6A7-9E20-D846-928C-C6F4B0ADA519}" type="pres">
      <dgm:prSet presAssocID="{23EBAF3C-87C9-4048-A845-D8B2906A13D9}" presName="hierRoot1" presStyleCnt="0">
        <dgm:presLayoutVars>
          <dgm:hierBranch val="init"/>
        </dgm:presLayoutVars>
      </dgm:prSet>
      <dgm:spPr/>
    </dgm:pt>
    <dgm:pt modelId="{61FB721F-75F1-C345-B645-2CD33ADD2C7B}" type="pres">
      <dgm:prSet presAssocID="{23EBAF3C-87C9-4048-A845-D8B2906A13D9}" presName="rootComposite1" presStyleCnt="0"/>
      <dgm:spPr/>
    </dgm:pt>
    <dgm:pt modelId="{4EBBBE83-3EBC-BA43-A399-38D489E06E53}" type="pres">
      <dgm:prSet presAssocID="{23EBAF3C-87C9-4048-A845-D8B2906A13D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8360F71-92A6-6747-A7CB-4AD71283042E}" type="pres">
      <dgm:prSet presAssocID="{23EBAF3C-87C9-4048-A845-D8B2906A13D9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5B34F25-4F78-DF49-A3E2-1DE7CD464CE9}" type="pres">
      <dgm:prSet presAssocID="{23EBAF3C-87C9-4048-A845-D8B2906A13D9}" presName="hierChild2" presStyleCnt="0"/>
      <dgm:spPr/>
    </dgm:pt>
    <dgm:pt modelId="{7C038EDC-0733-A547-A2F3-1F36DD361350}" type="pres">
      <dgm:prSet presAssocID="{17D58DB4-3A1B-034E-9D9C-ED1B73EBD044}" presName="Name37" presStyleLbl="parChTrans1D2" presStyleIdx="0" presStyleCnt="4"/>
      <dgm:spPr/>
      <dgm:t>
        <a:bodyPr/>
        <a:lstStyle/>
        <a:p>
          <a:endParaRPr lang="en-US"/>
        </a:p>
      </dgm:t>
    </dgm:pt>
    <dgm:pt modelId="{C8D9D9BF-9AF5-BD46-BBE6-B47A6AF0F668}" type="pres">
      <dgm:prSet presAssocID="{4BDA59B2-2AAA-3F4B-BC1E-B3459F9E96DD}" presName="hierRoot2" presStyleCnt="0">
        <dgm:presLayoutVars>
          <dgm:hierBranch val="init"/>
        </dgm:presLayoutVars>
      </dgm:prSet>
      <dgm:spPr/>
    </dgm:pt>
    <dgm:pt modelId="{93B2F195-DF6C-5844-BDF7-2291325F4D9A}" type="pres">
      <dgm:prSet presAssocID="{4BDA59B2-2AAA-3F4B-BC1E-B3459F9E96DD}" presName="rootComposite" presStyleCnt="0"/>
      <dgm:spPr/>
    </dgm:pt>
    <dgm:pt modelId="{8848FDB8-C289-DF45-B623-FB7491BF90EA}" type="pres">
      <dgm:prSet presAssocID="{4BDA59B2-2AAA-3F4B-BC1E-B3459F9E96DD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97AFBB5-5F7E-D344-B26E-C4287FB15EA9}" type="pres">
      <dgm:prSet presAssocID="{4BDA59B2-2AAA-3F4B-BC1E-B3459F9E96DD}" presName="rootConnector" presStyleLbl="node2" presStyleIdx="0" presStyleCnt="3"/>
      <dgm:spPr/>
      <dgm:t>
        <a:bodyPr/>
        <a:lstStyle/>
        <a:p>
          <a:endParaRPr lang="en-US"/>
        </a:p>
      </dgm:t>
    </dgm:pt>
    <dgm:pt modelId="{E3AA8160-ECDB-B540-8E52-CE65F98B511D}" type="pres">
      <dgm:prSet presAssocID="{4BDA59B2-2AAA-3F4B-BC1E-B3459F9E96DD}" presName="hierChild4" presStyleCnt="0"/>
      <dgm:spPr/>
    </dgm:pt>
    <dgm:pt modelId="{D7839BBA-1A9F-BD46-8625-DA3225668926}" type="pres">
      <dgm:prSet presAssocID="{4BDA59B2-2AAA-3F4B-BC1E-B3459F9E96DD}" presName="hierChild5" presStyleCnt="0"/>
      <dgm:spPr/>
    </dgm:pt>
    <dgm:pt modelId="{B2380AD3-D09C-814E-8C65-C54A2EE19A24}" type="pres">
      <dgm:prSet presAssocID="{17CF2578-FAB6-4D47-B56D-DCB6B1E35131}" presName="Name37" presStyleLbl="parChTrans1D2" presStyleIdx="1" presStyleCnt="4"/>
      <dgm:spPr/>
      <dgm:t>
        <a:bodyPr/>
        <a:lstStyle/>
        <a:p>
          <a:endParaRPr lang="en-US"/>
        </a:p>
      </dgm:t>
    </dgm:pt>
    <dgm:pt modelId="{4D426444-DD95-E04F-B6F3-1656999ACEF3}" type="pres">
      <dgm:prSet presAssocID="{99093EAA-AF80-5247-87E6-1FEC7E973B94}" presName="hierRoot2" presStyleCnt="0">
        <dgm:presLayoutVars>
          <dgm:hierBranch val="init"/>
        </dgm:presLayoutVars>
      </dgm:prSet>
      <dgm:spPr/>
    </dgm:pt>
    <dgm:pt modelId="{94D83789-5A89-DE4B-A799-1C2D82C33CF8}" type="pres">
      <dgm:prSet presAssocID="{99093EAA-AF80-5247-87E6-1FEC7E973B94}" presName="rootComposite" presStyleCnt="0"/>
      <dgm:spPr/>
    </dgm:pt>
    <dgm:pt modelId="{510A9F46-BC4B-9E4C-8895-5FCC859B7195}" type="pres">
      <dgm:prSet presAssocID="{99093EAA-AF80-5247-87E6-1FEC7E973B94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0988116-EE00-3944-A112-0520EA069031}" type="pres">
      <dgm:prSet presAssocID="{99093EAA-AF80-5247-87E6-1FEC7E973B94}" presName="rootConnector" presStyleLbl="node2" presStyleIdx="1" presStyleCnt="3"/>
      <dgm:spPr/>
      <dgm:t>
        <a:bodyPr/>
        <a:lstStyle/>
        <a:p>
          <a:endParaRPr lang="en-US"/>
        </a:p>
      </dgm:t>
    </dgm:pt>
    <dgm:pt modelId="{7A51D8DB-5300-8042-96E3-61A64D9E4678}" type="pres">
      <dgm:prSet presAssocID="{99093EAA-AF80-5247-87E6-1FEC7E973B94}" presName="hierChild4" presStyleCnt="0"/>
      <dgm:spPr/>
    </dgm:pt>
    <dgm:pt modelId="{C6A1D6F0-649A-CB40-A01D-05EA9ED189FC}" type="pres">
      <dgm:prSet presAssocID="{99093EAA-AF80-5247-87E6-1FEC7E973B94}" presName="hierChild5" presStyleCnt="0"/>
      <dgm:spPr/>
    </dgm:pt>
    <dgm:pt modelId="{B6408797-0D57-2749-8B78-0207BE77E45F}" type="pres">
      <dgm:prSet presAssocID="{DB045699-2364-E345-AB11-297421C22456}" presName="Name37" presStyleLbl="parChTrans1D2" presStyleIdx="2" presStyleCnt="4"/>
      <dgm:spPr/>
      <dgm:t>
        <a:bodyPr/>
        <a:lstStyle/>
        <a:p>
          <a:endParaRPr lang="en-US"/>
        </a:p>
      </dgm:t>
    </dgm:pt>
    <dgm:pt modelId="{2117811C-4483-0243-81E5-786626829825}" type="pres">
      <dgm:prSet presAssocID="{D2256546-A636-1B43-87BD-60893137DC03}" presName="hierRoot2" presStyleCnt="0">
        <dgm:presLayoutVars>
          <dgm:hierBranch val="init"/>
        </dgm:presLayoutVars>
      </dgm:prSet>
      <dgm:spPr/>
    </dgm:pt>
    <dgm:pt modelId="{3C9178E2-7EC0-AB49-9283-49161A9FDD4C}" type="pres">
      <dgm:prSet presAssocID="{D2256546-A636-1B43-87BD-60893137DC03}" presName="rootComposite" presStyleCnt="0"/>
      <dgm:spPr/>
    </dgm:pt>
    <dgm:pt modelId="{F6A93DA9-94DB-8041-B56A-EF0D6A1AC9BC}" type="pres">
      <dgm:prSet presAssocID="{D2256546-A636-1B43-87BD-60893137DC03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054E3F-2630-7E45-984D-34CD82114255}" type="pres">
      <dgm:prSet presAssocID="{D2256546-A636-1B43-87BD-60893137DC03}" presName="rootConnector" presStyleLbl="node2" presStyleIdx="2" presStyleCnt="3"/>
      <dgm:spPr/>
      <dgm:t>
        <a:bodyPr/>
        <a:lstStyle/>
        <a:p>
          <a:endParaRPr lang="en-US"/>
        </a:p>
      </dgm:t>
    </dgm:pt>
    <dgm:pt modelId="{61A26C1E-2499-8F43-868A-82E8FA855F46}" type="pres">
      <dgm:prSet presAssocID="{D2256546-A636-1B43-87BD-60893137DC03}" presName="hierChild4" presStyleCnt="0"/>
      <dgm:spPr/>
    </dgm:pt>
    <dgm:pt modelId="{6622504C-D93D-244D-AECE-2C2C1FECE8D2}" type="pres">
      <dgm:prSet presAssocID="{D2256546-A636-1B43-87BD-60893137DC03}" presName="hierChild5" presStyleCnt="0"/>
      <dgm:spPr/>
    </dgm:pt>
    <dgm:pt modelId="{4C3852A6-1497-AE43-A858-456E44457BBD}" type="pres">
      <dgm:prSet presAssocID="{23EBAF3C-87C9-4048-A845-D8B2906A13D9}" presName="hierChild3" presStyleCnt="0"/>
      <dgm:spPr/>
    </dgm:pt>
    <dgm:pt modelId="{2339D529-2376-0942-B7B9-3453F5BCC5B7}" type="pres">
      <dgm:prSet presAssocID="{C524B1EA-3CBF-C04E-A126-D44C20851CF2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12DB5E3C-86EA-AF47-B9B7-33D44CFAB3FD}" type="pres">
      <dgm:prSet presAssocID="{19321E65-8CEC-204A-8320-AFA01211907A}" presName="hierRoot3" presStyleCnt="0">
        <dgm:presLayoutVars>
          <dgm:hierBranch val="init"/>
        </dgm:presLayoutVars>
      </dgm:prSet>
      <dgm:spPr/>
    </dgm:pt>
    <dgm:pt modelId="{81EB7173-8794-9043-B892-5EA6DD8DE5A9}" type="pres">
      <dgm:prSet presAssocID="{19321E65-8CEC-204A-8320-AFA01211907A}" presName="rootComposite3" presStyleCnt="0"/>
      <dgm:spPr/>
    </dgm:pt>
    <dgm:pt modelId="{F2C2E8D0-0875-134E-981A-9CC938797590}" type="pres">
      <dgm:prSet presAssocID="{19321E65-8CEC-204A-8320-AFA01211907A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2428A03-E355-CD4E-BC67-AFC02BB77E92}" type="pres">
      <dgm:prSet presAssocID="{19321E65-8CEC-204A-8320-AFA01211907A}" presName="rootConnector3" presStyleLbl="asst1" presStyleIdx="0" presStyleCnt="1"/>
      <dgm:spPr/>
      <dgm:t>
        <a:bodyPr/>
        <a:lstStyle/>
        <a:p>
          <a:endParaRPr lang="en-US"/>
        </a:p>
      </dgm:t>
    </dgm:pt>
    <dgm:pt modelId="{FD9F9529-DDFD-994D-B6FB-0D859EE29FBE}" type="pres">
      <dgm:prSet presAssocID="{19321E65-8CEC-204A-8320-AFA01211907A}" presName="hierChild6" presStyleCnt="0"/>
      <dgm:spPr/>
    </dgm:pt>
    <dgm:pt modelId="{5EB7A408-C20B-014D-A1EA-6DD05F42A42C}" type="pres">
      <dgm:prSet presAssocID="{19321E65-8CEC-204A-8320-AFA01211907A}" presName="hierChild7" presStyleCnt="0"/>
      <dgm:spPr/>
    </dgm:pt>
  </dgm:ptLst>
  <dgm:cxnLst>
    <dgm:cxn modelId="{8DDEE842-C267-8B47-B44E-A104FBFF6AF4}" srcId="{23EBAF3C-87C9-4048-A845-D8B2906A13D9}" destId="{99093EAA-AF80-5247-87E6-1FEC7E973B94}" srcOrd="2" destOrd="0" parTransId="{17CF2578-FAB6-4D47-B56D-DCB6B1E35131}" sibTransId="{6D3F3A52-D1D4-EE40-AAF2-5F7FAD0F700C}"/>
    <dgm:cxn modelId="{55184345-3B52-C04E-BD92-75E5A6AA766A}" srcId="{E45935FC-D465-5C49-99AF-54B0B4BB67CC}" destId="{23EBAF3C-87C9-4048-A845-D8B2906A13D9}" srcOrd="0" destOrd="0" parTransId="{89C8FDBF-46B7-9149-A4E7-75CCC7D85479}" sibTransId="{1FC1B797-0813-C04D-BED7-E90A1C3F6D08}"/>
    <dgm:cxn modelId="{3F5F7A30-A4A0-F248-8146-E6AFBAFB720E}" type="presOf" srcId="{DB045699-2364-E345-AB11-297421C22456}" destId="{B6408797-0D57-2749-8B78-0207BE77E45F}" srcOrd="0" destOrd="0" presId="urn:microsoft.com/office/officeart/2005/8/layout/orgChart1"/>
    <dgm:cxn modelId="{33D041AF-2B5C-F64C-830C-59CE86786C07}" type="presOf" srcId="{23EBAF3C-87C9-4048-A845-D8B2906A13D9}" destId="{4EBBBE83-3EBC-BA43-A399-38D489E06E53}" srcOrd="0" destOrd="0" presId="urn:microsoft.com/office/officeart/2005/8/layout/orgChart1"/>
    <dgm:cxn modelId="{0EE496F0-B517-5B4D-B558-9DD721C4DEB6}" type="presOf" srcId="{E45935FC-D465-5C49-99AF-54B0B4BB67CC}" destId="{68D71B7A-7706-CE49-86FC-B633A8796021}" srcOrd="0" destOrd="0" presId="urn:microsoft.com/office/officeart/2005/8/layout/orgChart1"/>
    <dgm:cxn modelId="{C1DEB9A1-B654-4448-A5C0-D54BA570EB7F}" type="presOf" srcId="{23EBAF3C-87C9-4048-A845-D8B2906A13D9}" destId="{58360F71-92A6-6747-A7CB-4AD71283042E}" srcOrd="1" destOrd="0" presId="urn:microsoft.com/office/officeart/2005/8/layout/orgChart1"/>
    <dgm:cxn modelId="{C67C5118-5717-7E4C-992A-1809E38686EF}" type="presOf" srcId="{19321E65-8CEC-204A-8320-AFA01211907A}" destId="{F2C2E8D0-0875-134E-981A-9CC938797590}" srcOrd="0" destOrd="0" presId="urn:microsoft.com/office/officeart/2005/8/layout/orgChart1"/>
    <dgm:cxn modelId="{CF5B6370-A580-394D-9001-AF3C83E803A0}" srcId="{23EBAF3C-87C9-4048-A845-D8B2906A13D9}" destId="{D2256546-A636-1B43-87BD-60893137DC03}" srcOrd="3" destOrd="0" parTransId="{DB045699-2364-E345-AB11-297421C22456}" sibTransId="{72205F96-AEE9-3E4C-A6AF-488A199E5E6A}"/>
    <dgm:cxn modelId="{8DCD8FD8-851A-014E-B6FF-CAA4705C8CBD}" type="presOf" srcId="{4BDA59B2-2AAA-3F4B-BC1E-B3459F9E96DD}" destId="{8848FDB8-C289-DF45-B623-FB7491BF90EA}" srcOrd="0" destOrd="0" presId="urn:microsoft.com/office/officeart/2005/8/layout/orgChart1"/>
    <dgm:cxn modelId="{200E7CBE-5040-4942-9D5B-8685D4CD1D31}" type="presOf" srcId="{D2256546-A636-1B43-87BD-60893137DC03}" destId="{F9054E3F-2630-7E45-984D-34CD82114255}" srcOrd="1" destOrd="0" presId="urn:microsoft.com/office/officeart/2005/8/layout/orgChart1"/>
    <dgm:cxn modelId="{64F961B8-FD98-5F44-AC0B-74911A828AE2}" type="presOf" srcId="{99093EAA-AF80-5247-87E6-1FEC7E973B94}" destId="{510A9F46-BC4B-9E4C-8895-5FCC859B7195}" srcOrd="0" destOrd="0" presId="urn:microsoft.com/office/officeart/2005/8/layout/orgChart1"/>
    <dgm:cxn modelId="{E5C8BA6B-73DB-E442-A213-FDCFA5B255D8}" srcId="{23EBAF3C-87C9-4048-A845-D8B2906A13D9}" destId="{4BDA59B2-2AAA-3F4B-BC1E-B3459F9E96DD}" srcOrd="1" destOrd="0" parTransId="{17D58DB4-3A1B-034E-9D9C-ED1B73EBD044}" sibTransId="{EC212A35-48C6-AA40-BA19-49A0C9D18805}"/>
    <dgm:cxn modelId="{FAD82D0D-F1A5-4243-855C-DC0AFA02C9E8}" type="presOf" srcId="{17D58DB4-3A1B-034E-9D9C-ED1B73EBD044}" destId="{7C038EDC-0733-A547-A2F3-1F36DD361350}" srcOrd="0" destOrd="0" presId="urn:microsoft.com/office/officeart/2005/8/layout/orgChart1"/>
    <dgm:cxn modelId="{51ED6D72-C59A-C44D-AD95-4800C7D9B265}" type="presOf" srcId="{99093EAA-AF80-5247-87E6-1FEC7E973B94}" destId="{50988116-EE00-3944-A112-0520EA069031}" srcOrd="1" destOrd="0" presId="urn:microsoft.com/office/officeart/2005/8/layout/orgChart1"/>
    <dgm:cxn modelId="{5517ACA2-CC49-9D4B-8873-ACD608C40253}" type="presOf" srcId="{19321E65-8CEC-204A-8320-AFA01211907A}" destId="{F2428A03-E355-CD4E-BC67-AFC02BB77E92}" srcOrd="1" destOrd="0" presId="urn:microsoft.com/office/officeart/2005/8/layout/orgChart1"/>
    <dgm:cxn modelId="{50EE8B5C-F4DA-F44E-AF7C-673DD5A012FA}" srcId="{23EBAF3C-87C9-4048-A845-D8B2906A13D9}" destId="{19321E65-8CEC-204A-8320-AFA01211907A}" srcOrd="0" destOrd="0" parTransId="{C524B1EA-3CBF-C04E-A126-D44C20851CF2}" sibTransId="{E0CAE861-4D27-9D4D-B125-3F37B54B549A}"/>
    <dgm:cxn modelId="{C206A74C-758B-9249-A8C7-420A4314A70D}" type="presOf" srcId="{C524B1EA-3CBF-C04E-A126-D44C20851CF2}" destId="{2339D529-2376-0942-B7B9-3453F5BCC5B7}" srcOrd="0" destOrd="0" presId="urn:microsoft.com/office/officeart/2005/8/layout/orgChart1"/>
    <dgm:cxn modelId="{3FB8A7B6-5A2B-B443-BED5-3192FA4F8FD6}" type="presOf" srcId="{17CF2578-FAB6-4D47-B56D-DCB6B1E35131}" destId="{B2380AD3-D09C-814E-8C65-C54A2EE19A24}" srcOrd="0" destOrd="0" presId="urn:microsoft.com/office/officeart/2005/8/layout/orgChart1"/>
    <dgm:cxn modelId="{FC732C2A-9AA0-0A48-8A36-EFA79583513F}" type="presOf" srcId="{4BDA59B2-2AAA-3F4B-BC1E-B3459F9E96DD}" destId="{397AFBB5-5F7E-D344-B26E-C4287FB15EA9}" srcOrd="1" destOrd="0" presId="urn:microsoft.com/office/officeart/2005/8/layout/orgChart1"/>
    <dgm:cxn modelId="{7A4C35D5-77D1-A241-B661-CAB45C203674}" type="presOf" srcId="{D2256546-A636-1B43-87BD-60893137DC03}" destId="{F6A93DA9-94DB-8041-B56A-EF0D6A1AC9BC}" srcOrd="0" destOrd="0" presId="urn:microsoft.com/office/officeart/2005/8/layout/orgChart1"/>
    <dgm:cxn modelId="{C4C132CC-6ED2-A441-8805-D642CEB92593}" type="presParOf" srcId="{68D71B7A-7706-CE49-86FC-B633A8796021}" destId="{DC80E6A7-9E20-D846-928C-C6F4B0ADA519}" srcOrd="0" destOrd="0" presId="urn:microsoft.com/office/officeart/2005/8/layout/orgChart1"/>
    <dgm:cxn modelId="{B40FF42B-F45A-394B-86A1-4CF9EC3ABCE2}" type="presParOf" srcId="{DC80E6A7-9E20-D846-928C-C6F4B0ADA519}" destId="{61FB721F-75F1-C345-B645-2CD33ADD2C7B}" srcOrd="0" destOrd="0" presId="urn:microsoft.com/office/officeart/2005/8/layout/orgChart1"/>
    <dgm:cxn modelId="{81CCF0D0-2411-6F4D-9B8B-27FA7D8149F0}" type="presParOf" srcId="{61FB721F-75F1-C345-B645-2CD33ADD2C7B}" destId="{4EBBBE83-3EBC-BA43-A399-38D489E06E53}" srcOrd="0" destOrd="0" presId="urn:microsoft.com/office/officeart/2005/8/layout/orgChart1"/>
    <dgm:cxn modelId="{D55DE2C4-656F-D049-B13D-78F2F1736137}" type="presParOf" srcId="{61FB721F-75F1-C345-B645-2CD33ADD2C7B}" destId="{58360F71-92A6-6747-A7CB-4AD71283042E}" srcOrd="1" destOrd="0" presId="urn:microsoft.com/office/officeart/2005/8/layout/orgChart1"/>
    <dgm:cxn modelId="{C2A0FFF4-0979-EB45-B0AF-E419D396363A}" type="presParOf" srcId="{DC80E6A7-9E20-D846-928C-C6F4B0ADA519}" destId="{D5B34F25-4F78-DF49-A3E2-1DE7CD464CE9}" srcOrd="1" destOrd="0" presId="urn:microsoft.com/office/officeart/2005/8/layout/orgChart1"/>
    <dgm:cxn modelId="{BBE5D918-9BAE-294E-A875-38F7EB46784D}" type="presParOf" srcId="{D5B34F25-4F78-DF49-A3E2-1DE7CD464CE9}" destId="{7C038EDC-0733-A547-A2F3-1F36DD361350}" srcOrd="0" destOrd="0" presId="urn:microsoft.com/office/officeart/2005/8/layout/orgChart1"/>
    <dgm:cxn modelId="{5A135172-E8C1-0441-B6B4-0BDFB4C141C1}" type="presParOf" srcId="{D5B34F25-4F78-DF49-A3E2-1DE7CD464CE9}" destId="{C8D9D9BF-9AF5-BD46-BBE6-B47A6AF0F668}" srcOrd="1" destOrd="0" presId="urn:microsoft.com/office/officeart/2005/8/layout/orgChart1"/>
    <dgm:cxn modelId="{D9A52203-50EE-B44A-9736-9A3170B90A09}" type="presParOf" srcId="{C8D9D9BF-9AF5-BD46-BBE6-B47A6AF0F668}" destId="{93B2F195-DF6C-5844-BDF7-2291325F4D9A}" srcOrd="0" destOrd="0" presId="urn:microsoft.com/office/officeart/2005/8/layout/orgChart1"/>
    <dgm:cxn modelId="{79A9ADA0-C875-A74F-A76A-5267AE16265E}" type="presParOf" srcId="{93B2F195-DF6C-5844-BDF7-2291325F4D9A}" destId="{8848FDB8-C289-DF45-B623-FB7491BF90EA}" srcOrd="0" destOrd="0" presId="urn:microsoft.com/office/officeart/2005/8/layout/orgChart1"/>
    <dgm:cxn modelId="{EFC5F68F-802E-A64B-AFAD-34B7812A9ADD}" type="presParOf" srcId="{93B2F195-DF6C-5844-BDF7-2291325F4D9A}" destId="{397AFBB5-5F7E-D344-B26E-C4287FB15EA9}" srcOrd="1" destOrd="0" presId="urn:microsoft.com/office/officeart/2005/8/layout/orgChart1"/>
    <dgm:cxn modelId="{FF3CE70C-684B-6442-BBE1-36E793FC58F2}" type="presParOf" srcId="{C8D9D9BF-9AF5-BD46-BBE6-B47A6AF0F668}" destId="{E3AA8160-ECDB-B540-8E52-CE65F98B511D}" srcOrd="1" destOrd="0" presId="urn:microsoft.com/office/officeart/2005/8/layout/orgChart1"/>
    <dgm:cxn modelId="{AE294C77-167F-D641-A024-7838673AA0BB}" type="presParOf" srcId="{C8D9D9BF-9AF5-BD46-BBE6-B47A6AF0F668}" destId="{D7839BBA-1A9F-BD46-8625-DA3225668926}" srcOrd="2" destOrd="0" presId="urn:microsoft.com/office/officeart/2005/8/layout/orgChart1"/>
    <dgm:cxn modelId="{6D00B77B-4E32-5347-BD3B-9BB1EB8DA858}" type="presParOf" srcId="{D5B34F25-4F78-DF49-A3E2-1DE7CD464CE9}" destId="{B2380AD3-D09C-814E-8C65-C54A2EE19A24}" srcOrd="2" destOrd="0" presId="urn:microsoft.com/office/officeart/2005/8/layout/orgChart1"/>
    <dgm:cxn modelId="{52030AED-E1E8-BB47-8726-7200708E85CE}" type="presParOf" srcId="{D5B34F25-4F78-DF49-A3E2-1DE7CD464CE9}" destId="{4D426444-DD95-E04F-B6F3-1656999ACEF3}" srcOrd="3" destOrd="0" presId="urn:microsoft.com/office/officeart/2005/8/layout/orgChart1"/>
    <dgm:cxn modelId="{1D842886-8447-FC40-B163-2D2DB0997F8B}" type="presParOf" srcId="{4D426444-DD95-E04F-B6F3-1656999ACEF3}" destId="{94D83789-5A89-DE4B-A799-1C2D82C33CF8}" srcOrd="0" destOrd="0" presId="urn:microsoft.com/office/officeart/2005/8/layout/orgChart1"/>
    <dgm:cxn modelId="{586496E1-A0A9-CF47-8F29-B430CD4CE0CD}" type="presParOf" srcId="{94D83789-5A89-DE4B-A799-1C2D82C33CF8}" destId="{510A9F46-BC4B-9E4C-8895-5FCC859B7195}" srcOrd="0" destOrd="0" presId="urn:microsoft.com/office/officeart/2005/8/layout/orgChart1"/>
    <dgm:cxn modelId="{73E2F6D2-4286-BB44-8BF5-0F4BA1F924C1}" type="presParOf" srcId="{94D83789-5A89-DE4B-A799-1C2D82C33CF8}" destId="{50988116-EE00-3944-A112-0520EA069031}" srcOrd="1" destOrd="0" presId="urn:microsoft.com/office/officeart/2005/8/layout/orgChart1"/>
    <dgm:cxn modelId="{AA7CA68E-ACFD-1742-90C3-A2E3B2FEE6D7}" type="presParOf" srcId="{4D426444-DD95-E04F-B6F3-1656999ACEF3}" destId="{7A51D8DB-5300-8042-96E3-61A64D9E4678}" srcOrd="1" destOrd="0" presId="urn:microsoft.com/office/officeart/2005/8/layout/orgChart1"/>
    <dgm:cxn modelId="{975C43AD-8CB7-FB43-8A6B-BDDD55CC1989}" type="presParOf" srcId="{4D426444-DD95-E04F-B6F3-1656999ACEF3}" destId="{C6A1D6F0-649A-CB40-A01D-05EA9ED189FC}" srcOrd="2" destOrd="0" presId="urn:microsoft.com/office/officeart/2005/8/layout/orgChart1"/>
    <dgm:cxn modelId="{0342F8EE-B13E-FE4D-95A2-2A9D553405F2}" type="presParOf" srcId="{D5B34F25-4F78-DF49-A3E2-1DE7CD464CE9}" destId="{B6408797-0D57-2749-8B78-0207BE77E45F}" srcOrd="4" destOrd="0" presId="urn:microsoft.com/office/officeart/2005/8/layout/orgChart1"/>
    <dgm:cxn modelId="{ABDC0404-B546-8848-9FDD-6C6FADD84632}" type="presParOf" srcId="{D5B34F25-4F78-DF49-A3E2-1DE7CD464CE9}" destId="{2117811C-4483-0243-81E5-786626829825}" srcOrd="5" destOrd="0" presId="urn:microsoft.com/office/officeart/2005/8/layout/orgChart1"/>
    <dgm:cxn modelId="{D557E0FA-44B4-D547-AF3E-C73F83E1C0C9}" type="presParOf" srcId="{2117811C-4483-0243-81E5-786626829825}" destId="{3C9178E2-7EC0-AB49-9283-49161A9FDD4C}" srcOrd="0" destOrd="0" presId="urn:microsoft.com/office/officeart/2005/8/layout/orgChart1"/>
    <dgm:cxn modelId="{89FD4074-5294-144C-B98D-7B4ECF0A6078}" type="presParOf" srcId="{3C9178E2-7EC0-AB49-9283-49161A9FDD4C}" destId="{F6A93DA9-94DB-8041-B56A-EF0D6A1AC9BC}" srcOrd="0" destOrd="0" presId="urn:microsoft.com/office/officeart/2005/8/layout/orgChart1"/>
    <dgm:cxn modelId="{AAEDDBAD-7B48-F048-BAA8-2C175A9408A0}" type="presParOf" srcId="{3C9178E2-7EC0-AB49-9283-49161A9FDD4C}" destId="{F9054E3F-2630-7E45-984D-34CD82114255}" srcOrd="1" destOrd="0" presId="urn:microsoft.com/office/officeart/2005/8/layout/orgChart1"/>
    <dgm:cxn modelId="{76A723F4-3A0F-E347-BEC5-6F529DFF0A35}" type="presParOf" srcId="{2117811C-4483-0243-81E5-786626829825}" destId="{61A26C1E-2499-8F43-868A-82E8FA855F46}" srcOrd="1" destOrd="0" presId="urn:microsoft.com/office/officeart/2005/8/layout/orgChart1"/>
    <dgm:cxn modelId="{A406AF07-8D30-0D48-8DE1-7031EB1EBCA7}" type="presParOf" srcId="{2117811C-4483-0243-81E5-786626829825}" destId="{6622504C-D93D-244D-AECE-2C2C1FECE8D2}" srcOrd="2" destOrd="0" presId="urn:microsoft.com/office/officeart/2005/8/layout/orgChart1"/>
    <dgm:cxn modelId="{DA3BC5D6-8DDB-EE43-BB7A-18FEF06B4C1F}" type="presParOf" srcId="{DC80E6A7-9E20-D846-928C-C6F4B0ADA519}" destId="{4C3852A6-1497-AE43-A858-456E44457BBD}" srcOrd="2" destOrd="0" presId="urn:microsoft.com/office/officeart/2005/8/layout/orgChart1"/>
    <dgm:cxn modelId="{5DDE69DB-2A0E-474B-B800-B7B58A2C7481}" type="presParOf" srcId="{4C3852A6-1497-AE43-A858-456E44457BBD}" destId="{2339D529-2376-0942-B7B9-3453F5BCC5B7}" srcOrd="0" destOrd="0" presId="urn:microsoft.com/office/officeart/2005/8/layout/orgChart1"/>
    <dgm:cxn modelId="{5466D52B-AA5E-A844-A2E2-D866F5E0FF00}" type="presParOf" srcId="{4C3852A6-1497-AE43-A858-456E44457BBD}" destId="{12DB5E3C-86EA-AF47-B9B7-33D44CFAB3FD}" srcOrd="1" destOrd="0" presId="urn:microsoft.com/office/officeart/2005/8/layout/orgChart1"/>
    <dgm:cxn modelId="{0212DF7E-EFC4-AF48-B542-C8CD2E97BE05}" type="presParOf" srcId="{12DB5E3C-86EA-AF47-B9B7-33D44CFAB3FD}" destId="{81EB7173-8794-9043-B892-5EA6DD8DE5A9}" srcOrd="0" destOrd="0" presId="urn:microsoft.com/office/officeart/2005/8/layout/orgChart1"/>
    <dgm:cxn modelId="{DD8916CD-D449-534C-BE01-09DA668741B1}" type="presParOf" srcId="{81EB7173-8794-9043-B892-5EA6DD8DE5A9}" destId="{F2C2E8D0-0875-134E-981A-9CC938797590}" srcOrd="0" destOrd="0" presId="urn:microsoft.com/office/officeart/2005/8/layout/orgChart1"/>
    <dgm:cxn modelId="{0B6BE1D0-19E6-624F-B5BC-B2F66B9385AF}" type="presParOf" srcId="{81EB7173-8794-9043-B892-5EA6DD8DE5A9}" destId="{F2428A03-E355-CD4E-BC67-AFC02BB77E92}" srcOrd="1" destOrd="0" presId="urn:microsoft.com/office/officeart/2005/8/layout/orgChart1"/>
    <dgm:cxn modelId="{0F0E76D0-1B24-3548-B163-1F95C8C69BEB}" type="presParOf" srcId="{12DB5E3C-86EA-AF47-B9B7-33D44CFAB3FD}" destId="{FD9F9529-DDFD-994D-B6FB-0D859EE29FBE}" srcOrd="1" destOrd="0" presId="urn:microsoft.com/office/officeart/2005/8/layout/orgChart1"/>
    <dgm:cxn modelId="{8B13E741-BF63-474C-98B1-04BD81B31695}" type="presParOf" srcId="{12DB5E3C-86EA-AF47-B9B7-33D44CFAB3FD}" destId="{5EB7A408-C20B-014D-A1EA-6DD05F42A42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39D529-2376-0942-B7B9-3453F5BCC5B7}">
      <dsp:nvSpPr>
        <dsp:cNvPr id="0" name=""/>
        <dsp:cNvSpPr/>
      </dsp:nvSpPr>
      <dsp:spPr>
        <a:xfrm>
          <a:off x="4033256" y="1019327"/>
          <a:ext cx="213941" cy="937266"/>
        </a:xfrm>
        <a:custGeom>
          <a:avLst/>
          <a:gdLst/>
          <a:ahLst/>
          <a:cxnLst/>
          <a:rect l="0" t="0" r="0" b="0"/>
          <a:pathLst>
            <a:path>
              <a:moveTo>
                <a:pt x="213941" y="0"/>
              </a:moveTo>
              <a:lnTo>
                <a:pt x="213941" y="937266"/>
              </a:lnTo>
              <a:lnTo>
                <a:pt x="0" y="937266"/>
              </a:lnTo>
            </a:path>
          </a:pathLst>
        </a:custGeom>
        <a:noFill/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408797-0D57-2749-8B78-0207BE77E45F}">
      <dsp:nvSpPr>
        <dsp:cNvPr id="0" name=""/>
        <dsp:cNvSpPr/>
      </dsp:nvSpPr>
      <dsp:spPr>
        <a:xfrm>
          <a:off x="4247198" y="1019327"/>
          <a:ext cx="2465417" cy="18745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0591"/>
              </a:lnTo>
              <a:lnTo>
                <a:pt x="2465417" y="1660591"/>
              </a:lnTo>
              <a:lnTo>
                <a:pt x="2465417" y="1874532"/>
              </a:lnTo>
            </a:path>
          </a:pathLst>
        </a:custGeom>
        <a:noFill/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380AD3-D09C-814E-8C65-C54A2EE19A24}">
      <dsp:nvSpPr>
        <dsp:cNvPr id="0" name=""/>
        <dsp:cNvSpPr/>
      </dsp:nvSpPr>
      <dsp:spPr>
        <a:xfrm>
          <a:off x="4201478" y="1019327"/>
          <a:ext cx="91440" cy="18745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74532"/>
              </a:lnTo>
            </a:path>
          </a:pathLst>
        </a:custGeom>
        <a:noFill/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038EDC-0733-A547-A2F3-1F36DD361350}">
      <dsp:nvSpPr>
        <dsp:cNvPr id="0" name=""/>
        <dsp:cNvSpPr/>
      </dsp:nvSpPr>
      <dsp:spPr>
        <a:xfrm>
          <a:off x="1781780" y="1019327"/>
          <a:ext cx="2465417" cy="1874532"/>
        </a:xfrm>
        <a:custGeom>
          <a:avLst/>
          <a:gdLst/>
          <a:ahLst/>
          <a:cxnLst/>
          <a:rect l="0" t="0" r="0" b="0"/>
          <a:pathLst>
            <a:path>
              <a:moveTo>
                <a:pt x="2465417" y="0"/>
              </a:moveTo>
              <a:lnTo>
                <a:pt x="2465417" y="1660591"/>
              </a:lnTo>
              <a:lnTo>
                <a:pt x="0" y="1660591"/>
              </a:lnTo>
              <a:lnTo>
                <a:pt x="0" y="1874532"/>
              </a:lnTo>
            </a:path>
          </a:pathLst>
        </a:custGeom>
        <a:noFill/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BBBE83-3EBC-BA43-A399-38D489E06E53}">
      <dsp:nvSpPr>
        <dsp:cNvPr id="0" name=""/>
        <dsp:cNvSpPr/>
      </dsp:nvSpPr>
      <dsp:spPr>
        <a:xfrm>
          <a:off x="3228430" y="560"/>
          <a:ext cx="2037535" cy="1018767"/>
        </a:xfrm>
        <a:prstGeom prst="rect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noProof="0" dirty="0"/>
        </a:p>
      </dsp:txBody>
      <dsp:txXfrm>
        <a:off x="3228430" y="560"/>
        <a:ext cx="2037535" cy="1018767"/>
      </dsp:txXfrm>
    </dsp:sp>
    <dsp:sp modelId="{8848FDB8-C289-DF45-B623-FB7491BF90EA}">
      <dsp:nvSpPr>
        <dsp:cNvPr id="0" name=""/>
        <dsp:cNvSpPr/>
      </dsp:nvSpPr>
      <dsp:spPr>
        <a:xfrm>
          <a:off x="763012" y="2893860"/>
          <a:ext cx="2037535" cy="1018767"/>
        </a:xfrm>
        <a:prstGeom prst="rect">
          <a:avLst/>
        </a:prstGeom>
        <a:solidFill>
          <a:schemeClr val="accent4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noProof="0" dirty="0"/>
        </a:p>
      </dsp:txBody>
      <dsp:txXfrm>
        <a:off x="763012" y="2893860"/>
        <a:ext cx="2037535" cy="1018767"/>
      </dsp:txXfrm>
    </dsp:sp>
    <dsp:sp modelId="{510A9F46-BC4B-9E4C-8895-5FCC859B7195}">
      <dsp:nvSpPr>
        <dsp:cNvPr id="0" name=""/>
        <dsp:cNvSpPr/>
      </dsp:nvSpPr>
      <dsp:spPr>
        <a:xfrm>
          <a:off x="3228430" y="2893860"/>
          <a:ext cx="2037535" cy="1018767"/>
        </a:xfrm>
        <a:prstGeom prst="rect">
          <a:avLst/>
        </a:prstGeom>
        <a:solidFill>
          <a:schemeClr val="accent4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noProof="0" dirty="0"/>
        </a:p>
      </dsp:txBody>
      <dsp:txXfrm>
        <a:off x="3228430" y="2893860"/>
        <a:ext cx="2037535" cy="1018767"/>
      </dsp:txXfrm>
    </dsp:sp>
    <dsp:sp modelId="{F6A93DA9-94DB-8041-B56A-EF0D6A1AC9BC}">
      <dsp:nvSpPr>
        <dsp:cNvPr id="0" name=""/>
        <dsp:cNvSpPr/>
      </dsp:nvSpPr>
      <dsp:spPr>
        <a:xfrm>
          <a:off x="5693847" y="2893860"/>
          <a:ext cx="2037535" cy="1018767"/>
        </a:xfrm>
        <a:prstGeom prst="rect">
          <a:avLst/>
        </a:prstGeom>
        <a:solidFill>
          <a:schemeClr val="accent4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noProof="0" dirty="0"/>
        </a:p>
      </dsp:txBody>
      <dsp:txXfrm>
        <a:off x="5693847" y="2893860"/>
        <a:ext cx="2037535" cy="1018767"/>
      </dsp:txXfrm>
    </dsp:sp>
    <dsp:sp modelId="{F2C2E8D0-0875-134E-981A-9CC938797590}">
      <dsp:nvSpPr>
        <dsp:cNvPr id="0" name=""/>
        <dsp:cNvSpPr/>
      </dsp:nvSpPr>
      <dsp:spPr>
        <a:xfrm>
          <a:off x="1995721" y="1447210"/>
          <a:ext cx="2037535" cy="1018767"/>
        </a:xfrm>
        <a:prstGeom prst="rect">
          <a:avLst/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noProof="0" dirty="0"/>
        </a:p>
      </dsp:txBody>
      <dsp:txXfrm>
        <a:off x="1995721" y="1447210"/>
        <a:ext cx="2037535" cy="10187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35300" y="4043088"/>
            <a:ext cx="8560955" cy="2305050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521776" y="3493564"/>
            <a:ext cx="1754297" cy="141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4" y="347119"/>
            <a:ext cx="5004140" cy="1308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946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56227" y="755793"/>
            <a:ext cx="5332846" cy="376150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490277" y="2636548"/>
            <a:ext cx="4918075" cy="357461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6305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ata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6750" y="2093595"/>
            <a:ext cx="8318500" cy="270700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3035300" cy="934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1104275" y="1724494"/>
            <a:ext cx="1692421" cy="141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9409039" y="5038690"/>
            <a:ext cx="1692421" cy="141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359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838201" y="3075709"/>
            <a:ext cx="3193472" cy="307585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4499264" y="3075709"/>
            <a:ext cx="3193472" cy="307585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8160327" y="3075709"/>
            <a:ext cx="3193472" cy="307585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661924" y="2773099"/>
            <a:ext cx="425364" cy="11557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4302204" y="2773099"/>
            <a:ext cx="425364" cy="11557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7963267" y="2773099"/>
            <a:ext cx="425364" cy="11557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2276475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814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1" y="1773528"/>
            <a:ext cx="3193472" cy="43236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4499264" y="1773528"/>
            <a:ext cx="3193472" cy="43236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8160327" y="1773528"/>
            <a:ext cx="3193472" cy="43236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646302" y="1470919"/>
            <a:ext cx="425364" cy="11557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4286582" y="1470919"/>
            <a:ext cx="425364" cy="11557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7947645" y="1470919"/>
            <a:ext cx="425364" cy="11557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3271520" cy="853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207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004460" y="1907453"/>
            <a:ext cx="4396739" cy="1740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791778" y="1604843"/>
            <a:ext cx="425364" cy="11557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1004460" y="4284893"/>
            <a:ext cx="4396739" cy="1740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791778" y="3982283"/>
            <a:ext cx="425364" cy="11557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889750" y="1907453"/>
            <a:ext cx="4396739" cy="1740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6677068" y="1604843"/>
            <a:ext cx="425364" cy="11557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6889750" y="4284893"/>
            <a:ext cx="4396739" cy="1740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6677068" y="3982283"/>
            <a:ext cx="425364" cy="11557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791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838200" y="2156460"/>
            <a:ext cx="5010150" cy="395605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5" name="Chart Placeholder 3"/>
          <p:cNvSpPr>
            <a:spLocks noGrp="1"/>
          </p:cNvSpPr>
          <p:nvPr>
            <p:ph type="chart" sz="quarter" idx="11"/>
          </p:nvPr>
        </p:nvSpPr>
        <p:spPr>
          <a:xfrm>
            <a:off x="6172511" y="2156460"/>
            <a:ext cx="5010150" cy="395605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136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hart Placeholder 5"/>
          <p:cNvSpPr>
            <a:spLocks noGrp="1"/>
          </p:cNvSpPr>
          <p:nvPr>
            <p:ph type="chart" sz="quarter" idx="10"/>
          </p:nvPr>
        </p:nvSpPr>
        <p:spPr>
          <a:xfrm>
            <a:off x="838200" y="2156460"/>
            <a:ext cx="9561513" cy="401955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52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u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martArt Placeholder 3"/>
          <p:cNvSpPr>
            <a:spLocks noGrp="1"/>
          </p:cNvSpPr>
          <p:nvPr>
            <p:ph type="dgm" sz="quarter" idx="10"/>
          </p:nvPr>
        </p:nvSpPr>
        <p:spPr>
          <a:xfrm>
            <a:off x="838200" y="2041525"/>
            <a:ext cx="8929688" cy="4068763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580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0"/>
          </p:nvPr>
        </p:nvSpPr>
        <p:spPr>
          <a:xfrm>
            <a:off x="838200" y="2041525"/>
            <a:ext cx="8929688" cy="415925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0195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05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6458528" y="3338945"/>
            <a:ext cx="5396345" cy="3186462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6096000" y="2869785"/>
            <a:ext cx="1410475" cy="13415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8000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3587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0063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6096000" y="2276475"/>
            <a:ext cx="6096000" cy="4573588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6096000" y="0"/>
            <a:ext cx="6096000" cy="2276475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8582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6850063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6096000" y="2276475"/>
            <a:ext cx="6096000" cy="4573588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6423660" y="320041"/>
            <a:ext cx="5394960" cy="16916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38579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389255" y="4279271"/>
            <a:ext cx="5394325" cy="203390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6389255" y="3221287"/>
            <a:ext cx="5396345" cy="833120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5849598" y="2855328"/>
            <a:ext cx="1692421" cy="141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54" y="395786"/>
            <a:ext cx="5009438" cy="1310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402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40580" cy="6858000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54725" y="1889760"/>
            <a:ext cx="5483860" cy="833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6055360" y="3024493"/>
            <a:ext cx="5483225" cy="3345510"/>
          </a:xfrm>
        </p:spPr>
        <p:txBody>
          <a:bodyPr/>
          <a:lstStyle>
            <a:lvl1pPr marL="457200" marR="0" indent="-4572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tx1"/>
              </a:buClr>
              <a:buSzPct val="108000"/>
              <a:buFont typeface="+mj-lt"/>
              <a:buAutoNum type="arabicPeriod"/>
              <a:tabLst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 dirty="0" smtClean="0"/>
          </a:p>
        </p:txBody>
      </p:sp>
    </p:spTree>
    <p:extLst>
      <p:ext uri="{BB962C8B-B14F-4D97-AF65-F5344CB8AC3E}">
        <p14:creationId xmlns:p14="http://schemas.microsoft.com/office/powerpoint/2010/main" val="2088184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6842"/>
            <a:ext cx="9053945" cy="11268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838200" y="2512405"/>
            <a:ext cx="9053945" cy="3597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3499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6591" y="1392063"/>
            <a:ext cx="6796209" cy="1216922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176568" y="2909455"/>
            <a:ext cx="6796088" cy="3178897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7938"/>
            <a:ext cx="3035300" cy="6842125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508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105870" y="1003148"/>
            <a:ext cx="5031696" cy="3657600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576213" y="573364"/>
            <a:ext cx="1692421" cy="141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718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9943144" y="4727407"/>
            <a:ext cx="1943100" cy="1765468"/>
          </a:xfrm>
          <a:noFill/>
          <a:ln>
            <a:noFill/>
          </a:ln>
        </p:spPr>
        <p:txBody>
          <a:bodyPr anchor="b">
            <a:normAutofit/>
          </a:bodyPr>
          <a:lstStyle>
            <a:lvl1pPr algn="r">
              <a:defRPr sz="9600" b="1">
                <a:solidFill>
                  <a:schemeClr val="tx1"/>
                </a:solidFill>
                <a:latin typeface="GT Walsheim" charset="0"/>
                <a:ea typeface="GT Walsheim" charset="0"/>
                <a:cs typeface="GT Walsheim" charset="0"/>
              </a:defRPr>
            </a:lvl1pPr>
          </a:lstStyle>
          <a:p>
            <a:pPr lvl="0"/>
            <a:r>
              <a:rPr lang="en-US" smtClean="0"/>
              <a:t>1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1105870" y="1003148"/>
            <a:ext cx="5031696" cy="3657600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576213" y="573364"/>
            <a:ext cx="1692421" cy="141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408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105870" y="1003148"/>
            <a:ext cx="5031696" cy="3657600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576213" y="573364"/>
            <a:ext cx="1692421" cy="14109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60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517136" y="0"/>
            <a:ext cx="7674864" cy="6858000"/>
          </a:xfrm>
        </p:spPr>
        <p:txBody>
          <a:bodyPr/>
          <a:lstStyle/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7576" y="1314510"/>
            <a:ext cx="3576408" cy="14056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35864" y="3267940"/>
            <a:ext cx="3576408" cy="31444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5050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theme" Target="../theme/theme1.xml"/><Relationship Id="rId24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15787"/>
            <a:ext cx="8929255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276475"/>
            <a:ext cx="8929255" cy="3148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6770747" y="6356350"/>
            <a:ext cx="37143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lt-LT"/>
            </a:defPPr>
            <a:lvl1pPr marL="0" algn="ctr" defTabSz="914400" rtl="0" eaLnBrk="1" latinLnBrk="0" hangingPunct="1">
              <a:defRPr sz="1200" kern="1200">
                <a:solidFill>
                  <a:schemeClr val="bg1">
                    <a:lumMod val="50000"/>
                  </a:schemeClr>
                </a:solidFill>
                <a:latin typeface="GT Walsheim" charset="0"/>
                <a:ea typeface="GT Walsheim" charset="0"/>
                <a:cs typeface="GT Walsheim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7819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30" r:id="rId15"/>
    <p:sldLayoutId id="2147483731" r:id="rId16"/>
    <p:sldLayoutId id="2147483736" r:id="rId17"/>
    <p:sldLayoutId id="2147483737" r:id="rId18"/>
    <p:sldLayoutId id="2147483726" r:id="rId19"/>
    <p:sldLayoutId id="2147483727" r:id="rId20"/>
    <p:sldLayoutId id="2147483728" r:id="rId21"/>
    <p:sldLayoutId id="2147483729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bg1">
              <a:lumMod val="50000"/>
            </a:schemeClr>
          </a:solidFill>
          <a:latin typeface="GT Walsheim" charset="0"/>
          <a:ea typeface="GT Walsheim" charset="0"/>
          <a:cs typeface="GT Walsheim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kern="1200">
          <a:solidFill>
            <a:schemeClr val="bg1">
              <a:lumMod val="50000"/>
            </a:schemeClr>
          </a:solidFill>
          <a:latin typeface="GT Walsheim" charset="0"/>
          <a:ea typeface="GT Walsheim" charset="0"/>
          <a:cs typeface="GT Walsheim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600" kern="1200">
          <a:solidFill>
            <a:schemeClr val="bg1">
              <a:lumMod val="50000"/>
            </a:schemeClr>
          </a:solidFill>
          <a:latin typeface="GT Walsheim" charset="0"/>
          <a:ea typeface="GT Walsheim" charset="0"/>
          <a:cs typeface="GT Walsheim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600" kern="1200">
          <a:solidFill>
            <a:schemeClr val="bg1">
              <a:lumMod val="50000"/>
            </a:schemeClr>
          </a:solidFill>
          <a:latin typeface="GT Walsheim" charset="0"/>
          <a:ea typeface="GT Walsheim" charset="0"/>
          <a:cs typeface="GT Walsheim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5">
          <p15:clr>
            <a:srgbClr val="F26B43"/>
          </p15:clr>
        </p15:guide>
        <p15:guide id="2">
          <p15:clr>
            <a:srgbClr val="F26B43"/>
          </p15:clr>
        </p15:guide>
        <p15:guide id="3" pos="5768">
          <p15:clr>
            <a:srgbClr val="F26B43"/>
          </p15:clr>
        </p15:guide>
        <p15:guide id="4" pos="1912">
          <p15:clr>
            <a:srgbClr val="F26B43"/>
          </p15:clr>
        </p15:guide>
        <p15:guide id="5" pos="3840">
          <p15:clr>
            <a:srgbClr val="F26B43"/>
          </p15:clr>
        </p15:guide>
        <p15:guide id="6" pos="7680">
          <p15:clr>
            <a:srgbClr val="F26B43"/>
          </p15:clr>
        </p15:guide>
        <p15:guide id="7" orient="horz" pos="1434">
          <p15:clr>
            <a:srgbClr val="F26B43"/>
          </p15:clr>
        </p15:guide>
        <p15:guide id="8" orient="horz" pos="2886">
          <p15:clr>
            <a:srgbClr val="F26B43"/>
          </p15:clr>
        </p15:guide>
        <p15:guide id="9" orient="horz" pos="431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chart" Target="../charts/chart3.xml"/><Relationship Id="rId3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7.xml"/><Relationship Id="rId2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/>
              <a:t>TITLE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83764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718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05870" y="951632"/>
            <a:ext cx="5031696" cy="3657600"/>
          </a:xfrm>
        </p:spPr>
        <p:txBody>
          <a:bodyPr/>
          <a:lstStyle/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186167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8303425"/>
              </p:ext>
            </p:extLst>
          </p:nvPr>
        </p:nvGraphicFramePr>
        <p:xfrm>
          <a:off x="838200" y="2155825"/>
          <a:ext cx="5010150" cy="3956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128386"/>
              </p:ext>
            </p:extLst>
          </p:nvPr>
        </p:nvGraphicFramePr>
        <p:xfrm>
          <a:off x="6172200" y="2155825"/>
          <a:ext cx="5010150" cy="3956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718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2043947"/>
              </p:ext>
            </p:extLst>
          </p:nvPr>
        </p:nvGraphicFramePr>
        <p:xfrm>
          <a:off x="838511" y="2156460"/>
          <a:ext cx="5010150" cy="3956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8302225"/>
              </p:ext>
            </p:extLst>
          </p:nvPr>
        </p:nvGraphicFramePr>
        <p:xfrm>
          <a:off x="6172511" y="2156460"/>
          <a:ext cx="5010150" cy="3956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Chart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161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976798"/>
              </p:ext>
            </p:extLst>
          </p:nvPr>
        </p:nvGraphicFramePr>
        <p:xfrm>
          <a:off x="838199" y="1873405"/>
          <a:ext cx="9561513" cy="4301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Chart 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024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SmartAr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2349837"/>
              </p:ext>
            </p:extLst>
          </p:nvPr>
        </p:nvGraphicFramePr>
        <p:xfrm>
          <a:off x="1177926" y="2155825"/>
          <a:ext cx="8494396" cy="3913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0684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CONTACTS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90934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VU">
      <a:dk1>
        <a:srgbClr val="7A003B"/>
      </a:dk1>
      <a:lt1>
        <a:srgbClr val="FFFFFF"/>
      </a:lt1>
      <a:dk2>
        <a:srgbClr val="7A003B"/>
      </a:dk2>
      <a:lt2>
        <a:srgbClr val="FEFFFE"/>
      </a:lt2>
      <a:accent1>
        <a:srgbClr val="E03357"/>
      </a:accent1>
      <a:accent2>
        <a:srgbClr val="E2E3E2"/>
      </a:accent2>
      <a:accent3>
        <a:srgbClr val="3B3C3A"/>
      </a:accent3>
      <a:accent4>
        <a:srgbClr val="989998"/>
      </a:accent4>
      <a:accent5>
        <a:srgbClr val="D5D5D5"/>
      </a:accent5>
      <a:accent6>
        <a:srgbClr val="797979"/>
      </a:accent6>
      <a:hlink>
        <a:srgbClr val="E03357"/>
      </a:hlink>
      <a:folHlink>
        <a:srgbClr val="E2E3E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030F6B8E-6F03-D147-A4DE-95F1CEC18156}" vid="{68B8C2D0-A6DC-7E4C-A833-7B51545676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</Template>
  <TotalTime>0</TotalTime>
  <Words>19</Words>
  <Application>Microsoft Macintosh PowerPoint</Application>
  <PresentationFormat>Widescreen</PresentationFormat>
  <Paragraphs>11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GT Walsheim</vt:lpstr>
      <vt:lpstr>Arial</vt:lpstr>
      <vt:lpstr>1_Custom Design</vt:lpstr>
      <vt:lpstr>TITLE</vt:lpstr>
      <vt:lpstr>PowerPoint Presentation</vt:lpstr>
      <vt:lpstr>SECTION TITLE</vt:lpstr>
      <vt:lpstr>Chart</vt:lpstr>
      <vt:lpstr>Chart II</vt:lpstr>
      <vt:lpstr>Chart III</vt:lpstr>
      <vt:lpstr>PowerPoint Presentation</vt:lpstr>
      <vt:lpstr>CONTACTS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Dominykas Danys</dc:creator>
  <cp:lastModifiedBy>Dominykas Danys</cp:lastModifiedBy>
  <cp:revision>1</cp:revision>
  <dcterms:created xsi:type="dcterms:W3CDTF">2020-05-13T09:24:12Z</dcterms:created>
  <dcterms:modified xsi:type="dcterms:W3CDTF">2020-05-13T09:24:23Z</dcterms:modified>
</cp:coreProperties>
</file>